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76" r:id="rId3"/>
    <p:sldId id="257" r:id="rId4"/>
    <p:sldId id="258" r:id="rId5"/>
    <p:sldId id="259" r:id="rId6"/>
    <p:sldId id="260" r:id="rId7"/>
    <p:sldId id="274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4BEB7-FB19-428D-B10C-CF2D0DE7DB1D}" type="datetimeFigureOut">
              <a:rPr lang="en-US" smtClean="0"/>
              <a:t>12/7/2013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63130-F000-4DC1-822F-962F942CB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8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249A131-0DF8-4A2A-9F67-546B56A90327}" type="datetime1">
              <a:rPr lang="en-US" smtClean="0"/>
              <a:t>12/7/2013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C926-3432-4794-9122-DDD0AFFF78C2}" type="datetime1">
              <a:rPr lang="en-US" smtClean="0"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B0CAD1-9B13-4102-87F7-D5225E928C86}" type="datetime1">
              <a:rPr lang="en-US" smtClean="0"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CF29E-5036-4725-A9A2-A0A560B1A40E}" type="datetime1">
              <a:rPr lang="en-US" smtClean="0"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5DEC330-1A76-4913-8B2D-4936CBE426A6}" type="datetime1">
              <a:rPr lang="en-US" smtClean="0"/>
              <a:t>12/7/2013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9F53E-6D4C-4F01-A7B9-DA9244BFFFB1}" type="datetime1">
              <a:rPr lang="en-US" smtClean="0"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8994-0F97-4983-8905-BF1D0F20445F}" type="datetime1">
              <a:rPr lang="en-US" smtClean="0"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F651F7-D9C5-4557-A19D-A8898A24E704}" type="datetime1">
              <a:rPr lang="en-US" smtClean="0"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6E79B-E6ED-4FAD-913F-61DD586D0DC9}" type="datetime1">
              <a:rPr lang="en-US" smtClean="0"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C7C4D6E-5B22-46EA-AFF2-976D7ADA45EE}" type="datetime1">
              <a:rPr lang="en-US" smtClean="0"/>
              <a:t>12/7/2013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66CC8A4-A0CD-4617-B1C6-ACFDA89E6339}" type="datetime1">
              <a:rPr lang="en-US" smtClean="0"/>
              <a:t>12/7/2013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B9A5241-6092-432C-BDB4-476FFC433D2C}" type="datetime1">
              <a:rPr lang="en-US" smtClean="0"/>
              <a:t>12/7/2013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ilitarycac.com/questions.htm" TargetMode="External"/><Relationship Id="rId2" Type="http://schemas.openxmlformats.org/officeDocument/2006/relationships/hyperlink" Target="https://militarycac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599" y="381000"/>
            <a:ext cx="6145107" cy="1295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Setting up the AKO LDAP Connector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7848600" cy="273227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These instructions will allow you to use the AKO White pages while in Outlook.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/>
              <a:t>Since the settings use your AKO account, it should still work once your AKO email is being forwarded to your mail.mil account.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6324600"/>
            <a:ext cx="2133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Last </a:t>
            </a:r>
            <a:r>
              <a:rPr lang="en-US" sz="800" dirty="0" smtClean="0"/>
              <a:t>update / review:  7 December </a:t>
            </a:r>
            <a:r>
              <a:rPr lang="en-US" sz="800" dirty="0" smtClean="0"/>
              <a:t>2013</a:t>
            </a:r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2325624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Presented by Michael J. Danberry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1463040" cy="15788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500" y="6139934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LDAP=Lightweight Directory Access Protocol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Where to start the LDAP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Outlook 2010/2013:  Click File, Info, Account Settings, </a:t>
            </a:r>
            <a:r>
              <a:rPr lang="en-US" u="sng" dirty="0" smtClean="0"/>
              <a:t>A</a:t>
            </a:r>
            <a:r>
              <a:rPr lang="en-US" dirty="0" smtClean="0"/>
              <a:t>ccount Settings…, Address Books (tab), New…, </a:t>
            </a:r>
            <a:r>
              <a:rPr lang="en-US" dirty="0"/>
              <a:t>&lt;Go to next slide&gt;</a:t>
            </a:r>
          </a:p>
          <a:p>
            <a:endParaRPr lang="en-US" dirty="0" smtClean="0"/>
          </a:p>
          <a:p>
            <a:r>
              <a:rPr lang="en-US" dirty="0" smtClean="0"/>
              <a:t>Outlook 2007:  Click File, Data File Management, Address Books (tab), New…, </a:t>
            </a:r>
            <a:r>
              <a:rPr lang="en-US" dirty="0"/>
              <a:t>&lt;Go to next slide&gt;</a:t>
            </a:r>
          </a:p>
          <a:p>
            <a:endParaRPr lang="en-US" dirty="0" smtClean="0"/>
          </a:p>
          <a:p>
            <a:r>
              <a:rPr lang="en-US" dirty="0" smtClean="0"/>
              <a:t>Outlook 2003:  Click </a:t>
            </a:r>
            <a:r>
              <a:rPr lang="en-US" u="sng" dirty="0" smtClean="0"/>
              <a:t>T</a:t>
            </a:r>
            <a:r>
              <a:rPr lang="en-US" dirty="0" smtClean="0"/>
              <a:t>ools, E-mail </a:t>
            </a:r>
            <a:r>
              <a:rPr lang="en-US" u="sng" dirty="0" smtClean="0"/>
              <a:t>A</a:t>
            </a:r>
            <a:r>
              <a:rPr lang="en-US" dirty="0" smtClean="0"/>
              <a:t>ccounts, Add a new </a:t>
            </a:r>
            <a:r>
              <a:rPr lang="en-US" u="sng" dirty="0" smtClean="0"/>
              <a:t>d</a:t>
            </a:r>
            <a:r>
              <a:rPr lang="en-US" dirty="0" smtClean="0"/>
              <a:t>irectory or address book, </a:t>
            </a:r>
            <a:r>
              <a:rPr lang="en-US" u="sng" dirty="0" smtClean="0"/>
              <a:t>N</a:t>
            </a:r>
            <a:r>
              <a:rPr lang="en-US" dirty="0" smtClean="0"/>
              <a:t>ext,  &lt;Go to next slide&gt;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5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Select Internet Directory Service (LDAP) </a:t>
            </a:r>
            <a:endParaRPr lang="en-US" sz="2000" i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210" y="1828800"/>
            <a:ext cx="6543675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>
            <a:off x="993648" y="2057400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Type:  </a:t>
            </a:r>
            <a:r>
              <a:rPr lang="en-US" sz="3600" i="1" dirty="0" smtClean="0"/>
              <a:t>directory.us.army.mil </a:t>
            </a:r>
            <a:r>
              <a:rPr lang="en-US" sz="3600" dirty="0" smtClean="0"/>
              <a:t>in Server Name: (AND what you see below)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4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683" y="1676400"/>
            <a:ext cx="6543675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2971800" y="1371600"/>
            <a:ext cx="1126666" cy="1828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200400" y="3315307"/>
            <a:ext cx="459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“</a:t>
            </a:r>
            <a:r>
              <a:rPr lang="en-US" i="1" dirty="0" err="1" smtClean="0">
                <a:solidFill>
                  <a:schemeClr val="bg1"/>
                </a:solidFill>
              </a:rPr>
              <a:t>cn</a:t>
            </a:r>
            <a:r>
              <a:rPr lang="en-US" i="1" dirty="0" smtClean="0">
                <a:solidFill>
                  <a:schemeClr val="bg1"/>
                </a:solidFill>
              </a:rPr>
              <a:t>=</a:t>
            </a:r>
            <a:r>
              <a:rPr lang="en-US" i="1" dirty="0" err="1" smtClean="0">
                <a:solidFill>
                  <a:schemeClr val="bg1"/>
                </a:solidFill>
              </a:rPr>
              <a:t>ako.username,ou</a:t>
            </a:r>
            <a:r>
              <a:rPr lang="en-US" i="1" dirty="0" smtClean="0">
                <a:solidFill>
                  <a:schemeClr val="bg1"/>
                </a:solidFill>
              </a:rPr>
              <a:t>=</a:t>
            </a:r>
            <a:r>
              <a:rPr lang="en-US" i="1" dirty="0" err="1" smtClean="0">
                <a:solidFill>
                  <a:schemeClr val="bg1"/>
                </a:solidFill>
              </a:rPr>
              <a:t>people,ou</a:t>
            </a:r>
            <a:r>
              <a:rPr lang="en-US" i="1" dirty="0" smtClean="0">
                <a:solidFill>
                  <a:schemeClr val="bg1"/>
                </a:solidFill>
              </a:rPr>
              <a:t>=</a:t>
            </a:r>
            <a:r>
              <a:rPr lang="en-US" i="1" dirty="0" err="1" smtClean="0">
                <a:solidFill>
                  <a:schemeClr val="bg1"/>
                </a:solidFill>
              </a:rPr>
              <a:t>army,ou</a:t>
            </a:r>
            <a:r>
              <a:rPr lang="en-US" i="1" dirty="0" smtClean="0">
                <a:solidFill>
                  <a:schemeClr val="bg1"/>
                </a:solidFill>
              </a:rPr>
              <a:t>=</a:t>
            </a:r>
            <a:r>
              <a:rPr lang="en-US" i="1" dirty="0" err="1" smtClean="0">
                <a:solidFill>
                  <a:schemeClr val="bg1"/>
                </a:solidFill>
              </a:rPr>
              <a:t>dod,o</a:t>
            </a:r>
            <a:r>
              <a:rPr lang="en-US" i="1" dirty="0" smtClean="0">
                <a:solidFill>
                  <a:schemeClr val="bg1"/>
                </a:solidFill>
              </a:rPr>
              <a:t>=U.S. </a:t>
            </a:r>
            <a:r>
              <a:rPr lang="en-US" i="1" dirty="0" err="1" smtClean="0">
                <a:solidFill>
                  <a:schemeClr val="bg1"/>
                </a:solidFill>
              </a:rPr>
              <a:t>Government,c</a:t>
            </a:r>
            <a:r>
              <a:rPr lang="en-US" i="1" dirty="0" smtClean="0">
                <a:solidFill>
                  <a:schemeClr val="bg1"/>
                </a:solidFill>
              </a:rPr>
              <a:t>=US”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9258" y="4041648"/>
            <a:ext cx="2271427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Your AKO password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098465" y="4215384"/>
            <a:ext cx="146413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04216" y="2892552"/>
            <a:ext cx="1295400" cy="8221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86201" y="30480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 (or copy) this in User Name: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098465" y="3943350"/>
            <a:ext cx="732068" cy="4914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81199" y="5105400"/>
            <a:ext cx="465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NOTE:  </a:t>
            </a:r>
            <a:r>
              <a:rPr lang="en-US" dirty="0" err="1" smtClean="0">
                <a:solidFill>
                  <a:schemeClr val="bg1"/>
                </a:solidFill>
              </a:rPr>
              <a:t>ako.username</a:t>
            </a:r>
            <a:r>
              <a:rPr lang="en-US" dirty="0" smtClean="0">
                <a:solidFill>
                  <a:schemeClr val="bg1"/>
                </a:solidFill>
              </a:rPr>
              <a:t> = your AKO user ID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06165" y="4422648"/>
            <a:ext cx="1964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Then Click Here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5806166" y="4724400"/>
            <a:ext cx="732068" cy="4914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Type “</a:t>
            </a:r>
            <a:r>
              <a:rPr lang="en-US" sz="3600" i="1" dirty="0" smtClean="0"/>
              <a:t>AKO White Pages”</a:t>
            </a:r>
            <a:r>
              <a:rPr lang="en-US" sz="3600" dirty="0" smtClean="0"/>
              <a:t> in Display name box</a:t>
            </a:r>
            <a:endParaRPr lang="en-US" sz="3600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3773424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</a:t>
            </a:r>
            <a:r>
              <a:rPr lang="en-US" i="1" dirty="0" smtClean="0"/>
              <a:t>636</a:t>
            </a:r>
            <a:r>
              <a:rPr lang="en-US" dirty="0" smtClean="0"/>
              <a:t> in Port </a:t>
            </a:r>
          </a:p>
          <a:p>
            <a:endParaRPr lang="en-US" dirty="0"/>
          </a:p>
          <a:p>
            <a:r>
              <a:rPr lang="en-US" i="1" dirty="0" smtClean="0"/>
              <a:t>Check</a:t>
            </a:r>
            <a:r>
              <a:rPr lang="en-US" dirty="0" smtClean="0"/>
              <a:t> Use Secure Sockets Layer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667000"/>
            <a:ext cx="341947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1181100" y="2645664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626864" y="4041457"/>
            <a:ext cx="1469137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495800" y="4648200"/>
            <a:ext cx="1600201" cy="26822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Change top box to “600” and bottom box to “999”</a:t>
            </a:r>
            <a:endParaRPr lang="en-US" sz="3600" i="1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111" y="1828800"/>
            <a:ext cx="341947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3570732" y="1639824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613404" y="19812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50848" y="5802868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“</a:t>
            </a:r>
            <a:r>
              <a:rPr lang="en-US" i="1" dirty="0" err="1" smtClean="0"/>
              <a:t>ou</a:t>
            </a:r>
            <a:r>
              <a:rPr lang="en-US" i="1" dirty="0" smtClean="0"/>
              <a:t>=</a:t>
            </a:r>
            <a:r>
              <a:rPr lang="en-US" i="1" dirty="0" err="1" smtClean="0"/>
              <a:t>people,ou</a:t>
            </a:r>
            <a:r>
              <a:rPr lang="en-US" i="1" dirty="0" smtClean="0"/>
              <a:t>=</a:t>
            </a:r>
            <a:r>
              <a:rPr lang="en-US" i="1" dirty="0" err="1" smtClean="0"/>
              <a:t>army,ou</a:t>
            </a:r>
            <a:r>
              <a:rPr lang="en-US" i="1" dirty="0" smtClean="0"/>
              <a:t>=</a:t>
            </a:r>
            <a:r>
              <a:rPr lang="en-US" i="1" dirty="0" err="1" smtClean="0"/>
              <a:t>dod,o</a:t>
            </a:r>
            <a:r>
              <a:rPr lang="en-US" i="1" dirty="0" smtClean="0"/>
              <a:t>=U.S. </a:t>
            </a:r>
            <a:r>
              <a:rPr lang="en-US" i="1" dirty="0" err="1" smtClean="0"/>
              <a:t>Government,c</a:t>
            </a:r>
            <a:r>
              <a:rPr lang="en-US" i="1" dirty="0" smtClean="0"/>
              <a:t>=US”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364033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(or copy) this in Custom: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5867400" y="4191000"/>
            <a:ext cx="685800" cy="16118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Try it now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7</a:t>
            </a:fld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" y="1600200"/>
            <a:ext cx="8401050" cy="468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27632" y="3240024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/>
                </a:solidFill>
              </a:rPr>
              <a:t>Lastname</a:t>
            </a:r>
            <a:r>
              <a:rPr lang="en-US" sz="1400" dirty="0" smtClean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F</a:t>
            </a:r>
            <a:r>
              <a:rPr lang="en-US" sz="1400" dirty="0" err="1" smtClean="0">
                <a:solidFill>
                  <a:schemeClr val="bg1"/>
                </a:solidFill>
              </a:rPr>
              <a:t>irstname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4343400"/>
            <a:ext cx="632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 in </a:t>
            </a:r>
            <a:r>
              <a:rPr lang="en-US" dirty="0" err="1" smtClean="0">
                <a:solidFill>
                  <a:schemeClr val="bg1"/>
                </a:solidFill>
              </a:rPr>
              <a:t>lastname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firstname</a:t>
            </a:r>
            <a:r>
              <a:rPr lang="en-US" dirty="0" smtClean="0">
                <a:solidFill>
                  <a:schemeClr val="bg1"/>
                </a:solidFill>
              </a:rPr>
              <a:t>, then press &lt;Alt&gt; &amp; &lt;k&gt; on your keyboard, or click </a:t>
            </a:r>
            <a:r>
              <a:rPr lang="en-US" i="1" dirty="0" smtClean="0">
                <a:solidFill>
                  <a:schemeClr val="bg1"/>
                </a:solidFill>
              </a:rPr>
              <a:t>Check Names.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hat person’s AKO email address will resolve in front of your eyes.  If it doesn’t, double check your password and that you typed in the LDAP connector information 100% correctly.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5366004" y="2779384"/>
            <a:ext cx="990600" cy="11639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976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You now have a powerful address book at your fingertips</a:t>
            </a:r>
            <a:endParaRPr lang="en-US" sz="3600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Presentation by: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Michael J. Danberry</a:t>
            </a:r>
          </a:p>
          <a:p>
            <a:pPr algn="ctr">
              <a:buNone/>
            </a:pPr>
            <a:r>
              <a:rPr lang="en-US" smtClean="0">
                <a:solidFill>
                  <a:srgbClr val="00B0F0"/>
                </a:solidFill>
                <a:hlinkClick r:id="rId2"/>
              </a:rPr>
              <a:t>https</a:t>
            </a:r>
            <a:r>
              <a:rPr lang="en-US" dirty="0" smtClean="0">
                <a:solidFill>
                  <a:srgbClr val="00B0F0"/>
                </a:solidFill>
                <a:hlinkClick r:id="rId2"/>
              </a:rPr>
              <a:t>://MilitaryCAC.com</a:t>
            </a:r>
            <a:endParaRPr lang="en-US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US" dirty="0" smtClean="0"/>
              <a:t>Further questions:  </a:t>
            </a:r>
            <a:r>
              <a:rPr lang="en-US" dirty="0" smtClean="0">
                <a:solidFill>
                  <a:srgbClr val="0000CC"/>
                </a:solidFill>
                <a:hlinkClick r:id="rId3"/>
              </a:rPr>
              <a:t>https://militarycac.com/questions.htm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873</TotalTime>
  <Words>339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Rockwell</vt:lpstr>
      <vt:lpstr>Wingdings 2</vt:lpstr>
      <vt:lpstr>Foundry</vt:lpstr>
      <vt:lpstr>Setting up the AKO LDAP Connector</vt:lpstr>
      <vt:lpstr>Where to start the LDAP setup</vt:lpstr>
      <vt:lpstr>Select Internet Directory Service (LDAP) </vt:lpstr>
      <vt:lpstr>Type:  directory.us.army.mil in Server Name: (AND what you see below)</vt:lpstr>
      <vt:lpstr>Type “AKO White Pages” in Display name box</vt:lpstr>
      <vt:lpstr>Change top box to “600” and bottom box to “999”</vt:lpstr>
      <vt:lpstr>Try it now</vt:lpstr>
      <vt:lpstr>You now have a powerful address book at your fingertips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AKO work with Internet Explorer</dc:title>
  <dc:creator>michael.j.danberry</dc:creator>
  <cp:lastModifiedBy>Michael J. Danberry</cp:lastModifiedBy>
  <cp:revision>83</cp:revision>
  <dcterms:created xsi:type="dcterms:W3CDTF">2010-08-12T23:36:24Z</dcterms:created>
  <dcterms:modified xsi:type="dcterms:W3CDTF">2013-12-08T03:14:57Z</dcterms:modified>
</cp:coreProperties>
</file>