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60" r:id="rId5"/>
    <p:sldId id="259" r:id="rId6"/>
    <p:sldId id="261" r:id="rId7"/>
    <p:sldId id="270" r:id="rId8"/>
    <p:sldId id="262" r:id="rId9"/>
    <p:sldId id="271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2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4EEC54-C056-4962-9380-F41D0DE59713}" type="datetimeFigureOut">
              <a:rPr lang="en-US" smtClean="0"/>
              <a:t>12-Jun-15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9C0879-B256-41FB-8373-4C4DEDC8C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201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4595E-B262-4EC0-83FF-C9D7525ABDCA}" type="datetime1">
              <a:rPr lang="en-US" smtClean="0"/>
              <a:t>12-Jun-15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8EDE-7B28-4714-8190-58198F438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088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10E1-0668-40DF-B8AE-F5DF27FC40BB}" type="datetime1">
              <a:rPr lang="en-US" smtClean="0"/>
              <a:t>12-Jun-15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8EDE-7B28-4714-8190-58198F438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432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D3D2-61DD-479C-8DDA-C1318D6B6F84}" type="datetime1">
              <a:rPr lang="en-US" smtClean="0"/>
              <a:t>12-Jun-15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8EDE-7B28-4714-8190-58198F438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653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10113-E017-458D-B97D-6FF4CF5807D9}" type="datetime1">
              <a:rPr lang="en-US" smtClean="0"/>
              <a:t>12-Jun-15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8EDE-7B28-4714-8190-58198F438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335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8024-E4DD-4DA9-8607-79E7B2DE1E7F}" type="datetime1">
              <a:rPr lang="en-US" smtClean="0"/>
              <a:t>12-Jun-15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8EDE-7B28-4714-8190-58198F438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179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636DE-275A-4DB0-A24E-6D946447FFFA}" type="datetime1">
              <a:rPr lang="en-US" smtClean="0"/>
              <a:t>12-Jun-15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8EDE-7B28-4714-8190-58198F438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376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745B-99F1-419A-A281-3D592FB0D43F}" type="datetime1">
              <a:rPr lang="en-US" smtClean="0"/>
              <a:t>12-Jun-15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8EDE-7B28-4714-8190-58198F438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737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AA881-08D9-494F-A2EF-8C717D8BA49F}" type="datetime1">
              <a:rPr lang="en-US" smtClean="0"/>
              <a:t>12-Jun-15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8EDE-7B28-4714-8190-58198F438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922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15E66-5DEB-4F3B-9398-41AE50B1BC04}" type="datetime1">
              <a:rPr lang="en-US" smtClean="0"/>
              <a:t>12-Jun-15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8EDE-7B28-4714-8190-58198F438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285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4A11E-82BB-4F32-AF77-E7221372BAB1}" type="datetime1">
              <a:rPr lang="en-US" smtClean="0"/>
              <a:t>12-Jun-15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8EDE-7B28-4714-8190-58198F438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336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873E-A076-4368-84CA-8569DD347C03}" type="datetime1">
              <a:rPr lang="en-US" smtClean="0"/>
              <a:t>12-Jun-15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8EDE-7B28-4714-8190-58198F438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372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397C39-1750-4098-907B-1197E621FA8B}" type="datetime1">
              <a:rPr lang="en-US" smtClean="0"/>
              <a:t>12-Jun-15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498EDE-7B28-4714-8190-58198F438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586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militarycac.com/questions.htm" TargetMode="External"/><Relationship Id="rId2" Type="http://schemas.openxmlformats.org/officeDocument/2006/relationships/hyperlink" Target="https://militarycac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ebmail2.us.army.mil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90800" y="457201"/>
            <a:ext cx="6096000" cy="17525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to export Contacts from AKO webmail to Outlook </a:t>
            </a:r>
            <a:r>
              <a:rPr lang="en-US" dirty="0" smtClean="0"/>
              <a:t>2010, 2007, or 2013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667000"/>
            <a:ext cx="6400800" cy="1752600"/>
          </a:xfrm>
        </p:spPr>
        <p:txBody>
          <a:bodyPr>
            <a:normAutofit/>
          </a:bodyPr>
          <a:lstStyle/>
          <a:p>
            <a:r>
              <a:rPr lang="en-US" sz="1600" dirty="0" smtClean="0">
                <a:solidFill>
                  <a:schemeClr val="tx1"/>
                </a:solidFill>
              </a:rPr>
              <a:t>Presented by  Michael J. Danberry</a:t>
            </a:r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1" y="457201"/>
            <a:ext cx="1676399" cy="1810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8EDE-7B28-4714-8190-58198F438004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162300" y="6229392"/>
            <a:ext cx="2667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Last update / review: </a:t>
            </a:r>
            <a:r>
              <a:rPr lang="en-US" sz="1050" dirty="0" smtClean="0"/>
              <a:t>12 June 2015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448320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Select </a:t>
            </a:r>
            <a:r>
              <a:rPr lang="en-US" i="1" dirty="0" smtClean="0"/>
              <a:t>Import from another program or f</a:t>
            </a:r>
            <a:r>
              <a:rPr lang="en-US" dirty="0" smtClean="0"/>
              <a:t>ile, then </a:t>
            </a:r>
            <a:r>
              <a:rPr lang="en-US" i="1" dirty="0" smtClean="0"/>
              <a:t>Next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667000"/>
            <a:ext cx="4200525" cy="318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8EDE-7B28-4714-8190-58198F438004}" type="slidenum">
              <a:rPr lang="en-US" smtClean="0"/>
              <a:t>10</a:t>
            </a:fld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590800" y="2971800"/>
            <a:ext cx="1257300" cy="8382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822160" y="4724400"/>
            <a:ext cx="1257300" cy="8382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2338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Select </a:t>
            </a:r>
            <a:r>
              <a:rPr lang="en-US" i="1" dirty="0" smtClean="0"/>
              <a:t>Comma Separated Values (Windows)</a:t>
            </a:r>
            <a:r>
              <a:rPr lang="en-US" dirty="0" smtClean="0"/>
              <a:t>, then </a:t>
            </a:r>
            <a:r>
              <a:rPr lang="en-US" i="1" dirty="0" smtClean="0"/>
              <a:t>Next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43200"/>
            <a:ext cx="4200525" cy="318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8EDE-7B28-4714-8190-58198F438004}" type="slidenum">
              <a:rPr lang="en-US" smtClean="0"/>
              <a:t>11</a:t>
            </a:fld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209800" y="2819400"/>
            <a:ext cx="1257300" cy="8382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3452812" y="4876800"/>
            <a:ext cx="1257300" cy="8382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83436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92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Choose </a:t>
            </a:r>
            <a:r>
              <a:rPr lang="en-US" i="1" dirty="0" smtClean="0"/>
              <a:t>Browse…</a:t>
            </a:r>
            <a:r>
              <a:rPr lang="en-US" dirty="0" smtClean="0"/>
              <a:t> to navigate to the .csv file you want to import, click </a:t>
            </a:r>
            <a:r>
              <a:rPr lang="en-US" i="1" dirty="0" smtClean="0"/>
              <a:t>Open</a:t>
            </a:r>
            <a:r>
              <a:rPr lang="en-US" dirty="0" smtClean="0"/>
              <a:t> to return to Import a File window, then select </a:t>
            </a:r>
            <a:r>
              <a:rPr lang="en-US" i="1" dirty="0"/>
              <a:t>Next</a:t>
            </a:r>
            <a:r>
              <a:rPr lang="en-US" dirty="0"/>
              <a:t> 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200400"/>
            <a:ext cx="4362450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8EDE-7B28-4714-8190-58198F438004}" type="slidenum">
              <a:rPr lang="en-US" smtClean="0"/>
              <a:t>12</a:t>
            </a:fld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495800" y="2971800"/>
            <a:ext cx="1257300" cy="8382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657600" y="5257800"/>
            <a:ext cx="1257300" cy="8382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9222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Choose </a:t>
            </a:r>
            <a:r>
              <a:rPr lang="en-US" i="1" dirty="0" smtClean="0"/>
              <a:t>Contacts</a:t>
            </a:r>
            <a:r>
              <a:rPr lang="en-US" dirty="0" smtClean="0"/>
              <a:t> as the destination folder, Click </a:t>
            </a:r>
            <a:r>
              <a:rPr lang="en-US" i="1" dirty="0" smtClean="0"/>
              <a:t>Next &gt;</a:t>
            </a:r>
            <a:endParaRPr lang="en-US" i="1" dirty="0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112" y="2743200"/>
            <a:ext cx="4295775" cy="333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8EDE-7B28-4714-8190-58198F438004}" type="slidenum">
              <a:rPr lang="en-US" smtClean="0"/>
              <a:t>13</a:t>
            </a:fld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065832" y="2915055"/>
            <a:ext cx="1257300" cy="8382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943349" y="4876800"/>
            <a:ext cx="1257300" cy="8382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54349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Click </a:t>
            </a:r>
            <a:r>
              <a:rPr lang="en-US" i="1" dirty="0" smtClean="0"/>
              <a:t>Finish</a:t>
            </a:r>
            <a:r>
              <a:rPr lang="en-US" dirty="0" smtClean="0"/>
              <a:t> to import the Address Book</a:t>
            </a:r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8071" y="2514600"/>
            <a:ext cx="4286250" cy="322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8EDE-7B28-4714-8190-58198F438004}" type="slidenum">
              <a:rPr lang="en-US" smtClean="0"/>
              <a:t>14</a:t>
            </a:fld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744744" y="4572000"/>
            <a:ext cx="1257300" cy="8382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98881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You will now see the contact in your contacts</a:t>
            </a:r>
            <a:endParaRPr lang="en-US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981200"/>
            <a:ext cx="5686425" cy="290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8EDE-7B28-4714-8190-58198F43800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9516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Presentation created by:</a:t>
            </a:r>
          </a:p>
          <a:p>
            <a:pPr marL="0" indent="0" algn="ctr">
              <a:buNone/>
            </a:pPr>
            <a:r>
              <a:rPr lang="en-US" dirty="0"/>
              <a:t>Michael J. Danberry</a:t>
            </a:r>
          </a:p>
          <a:p>
            <a:pPr marL="0" indent="0" algn="ctr">
              <a:buNone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MilitaryCAC.com</a:t>
            </a: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If you still have questions, visit: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militarycac.com/questions.htm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8EDE-7B28-4714-8190-58198F43800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038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Login to: </a:t>
            </a:r>
            <a:r>
              <a:rPr lang="en-US" dirty="0" smtClean="0">
                <a:hlinkClick r:id="rId2"/>
              </a:rPr>
              <a:t>https://webmail2.us.army.mil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Click Address 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958502"/>
            <a:ext cx="5791200" cy="4395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811449" y="3886200"/>
            <a:ext cx="838200" cy="19050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8EDE-7B28-4714-8190-58198F43800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948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You’ll see you Personal </a:t>
            </a:r>
            <a:r>
              <a:rPr lang="en-US" dirty="0" err="1" smtClean="0"/>
              <a:t>Addre</a:t>
            </a:r>
            <a:r>
              <a:rPr lang="en-US" dirty="0" smtClean="0"/>
              <a:t>…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3038" y="1676400"/>
            <a:ext cx="6257925" cy="471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057400"/>
            <a:ext cx="1023937" cy="2084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8EDE-7B28-4714-8190-58198F43800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184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the Address 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Click the tiny disk, then Export</a:t>
            </a:r>
          </a:p>
          <a:p>
            <a:r>
              <a:rPr lang="en-US" dirty="0" smtClean="0"/>
              <a:t>In the Export contacts from</a:t>
            </a:r>
          </a:p>
          <a:p>
            <a:pPr marL="0" indent="0">
              <a:buNone/>
            </a:pPr>
            <a:r>
              <a:rPr lang="en-US" dirty="0" smtClean="0"/>
              <a:t>Address Book Export format block</a:t>
            </a:r>
          </a:p>
          <a:p>
            <a:pPr marL="0" indent="0">
              <a:buNone/>
            </a:pPr>
            <a:r>
              <a:rPr lang="en-US" dirty="0" smtClean="0"/>
              <a:t>Select Microsoft Outlook CSV</a:t>
            </a:r>
            <a:endParaRPr lang="en-US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8811" y="1661808"/>
            <a:ext cx="1247775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332" y="3962400"/>
            <a:ext cx="3438525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7928" y="4872037"/>
            <a:ext cx="3400425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388694" y="4127212"/>
            <a:ext cx="388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Select Export Contacts</a:t>
            </a:r>
            <a:endParaRPr lang="en-US" sz="3200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600200" y="4419600"/>
            <a:ext cx="567447" cy="9144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257800" y="5113911"/>
            <a:ext cx="970334" cy="8001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886200" y="2057400"/>
            <a:ext cx="2743200" cy="2286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5791200" y="2057400"/>
            <a:ext cx="990600" cy="7620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8EDE-7B28-4714-8190-58198F43800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522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Save the file to your desktop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0775" y="1219200"/>
            <a:ext cx="4019550" cy="31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029200"/>
            <a:ext cx="74295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>
            <a:off x="436124" y="4076700"/>
            <a:ext cx="838200" cy="9525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524000" y="2438400"/>
            <a:ext cx="1101658" cy="1159213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6248400" y="4552950"/>
            <a:ext cx="1014716" cy="123825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8EDE-7B28-4714-8190-58198F43800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824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should receive this message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905000"/>
            <a:ext cx="47815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004066"/>
            <a:ext cx="7620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Arrow Connector 8"/>
          <p:cNvCxnSpPr/>
          <p:nvPr/>
        </p:nvCxnSpPr>
        <p:spPr>
          <a:xfrm>
            <a:off x="4572000" y="3369345"/>
            <a:ext cx="838200" cy="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811449" y="1295400"/>
            <a:ext cx="1257300" cy="8382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149991" y="3124200"/>
            <a:ext cx="3570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Look for this icon on your desktop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8EDE-7B28-4714-8190-58198F43800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600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Outlook 2007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Click </a:t>
            </a:r>
            <a:r>
              <a:rPr lang="en-US" i="1" dirty="0" smtClean="0"/>
              <a:t>File</a:t>
            </a:r>
            <a:r>
              <a:rPr lang="en-US" dirty="0" smtClean="0"/>
              <a:t>, click </a:t>
            </a:r>
            <a:r>
              <a:rPr lang="en-US" i="1" dirty="0" smtClean="0"/>
              <a:t>Import and Export…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8EDE-7B28-4714-8190-58198F438004}" type="slidenum">
              <a:rPr lang="en-US" smtClean="0"/>
              <a:t>7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2209800"/>
            <a:ext cx="2463800" cy="426720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3352800" y="2086097"/>
            <a:ext cx="0" cy="4191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4953000" y="3092669"/>
            <a:ext cx="1790700" cy="1541023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943600" y="563880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Now go to slide 9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01756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Outlook 2010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Click </a:t>
            </a:r>
            <a:r>
              <a:rPr lang="en-US" i="1" dirty="0" smtClean="0"/>
              <a:t>File</a:t>
            </a:r>
            <a:r>
              <a:rPr lang="en-US" dirty="0" smtClean="0"/>
              <a:t>, Choose </a:t>
            </a:r>
            <a:r>
              <a:rPr lang="en-US" i="1" dirty="0" smtClean="0"/>
              <a:t>Open</a:t>
            </a:r>
            <a:r>
              <a:rPr lang="en-US" dirty="0" smtClean="0"/>
              <a:t>, click </a:t>
            </a:r>
            <a:r>
              <a:rPr lang="en-US" i="1" dirty="0" smtClean="0"/>
              <a:t>Import</a:t>
            </a:r>
            <a:endParaRPr lang="en-US" i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362200"/>
            <a:ext cx="5334000" cy="362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8EDE-7B28-4714-8190-58198F438004}" type="slidenum">
              <a:rPr lang="en-US" smtClean="0"/>
              <a:t>8</a:t>
            </a:fld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943100" y="2116577"/>
            <a:ext cx="0" cy="4191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2171700" y="2116577"/>
            <a:ext cx="1790700" cy="1541023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476750" y="2116577"/>
            <a:ext cx="1619250" cy="2226823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3435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Outlook </a:t>
            </a:r>
            <a:r>
              <a:rPr lang="en-US" dirty="0" smtClean="0"/>
              <a:t>2013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Click </a:t>
            </a:r>
            <a:r>
              <a:rPr lang="en-US" i="1" dirty="0" smtClean="0"/>
              <a:t>File</a:t>
            </a:r>
            <a:r>
              <a:rPr lang="en-US" dirty="0" smtClean="0"/>
              <a:t>, Choose </a:t>
            </a:r>
            <a:r>
              <a:rPr lang="en-US" i="1" dirty="0" smtClean="0"/>
              <a:t>Open &amp; Export</a:t>
            </a:r>
            <a:r>
              <a:rPr lang="en-US" dirty="0" smtClean="0"/>
              <a:t>, </a:t>
            </a:r>
            <a:r>
              <a:rPr lang="en-US" dirty="0" smtClean="0"/>
              <a:t>click </a:t>
            </a:r>
            <a:r>
              <a:rPr lang="en-US" i="1" dirty="0" smtClean="0"/>
              <a:t>Import/Export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8EDE-7B28-4714-8190-58198F438004}" type="slidenum">
              <a:rPr lang="en-US" smtClean="0"/>
              <a:t>9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2573880"/>
            <a:ext cx="4629150" cy="3993777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>
            <a:off x="1066800" y="2573880"/>
            <a:ext cx="2590800" cy="2553089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3124200" y="2132386"/>
            <a:ext cx="914400" cy="1449014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2898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238</Words>
  <Application>Microsoft Office PowerPoint</Application>
  <PresentationFormat>On-screen Show (4:3)</PresentationFormat>
  <Paragraphs>48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How to export Contacts from AKO webmail to Outlook 2010, 2007, or 2013</vt:lpstr>
      <vt:lpstr>Login to: https://webmail2.us.army.mil Click Address Book</vt:lpstr>
      <vt:lpstr>You’ll see you Personal Addre…</vt:lpstr>
      <vt:lpstr>In the Address Book</vt:lpstr>
      <vt:lpstr>Save the file to your desktop</vt:lpstr>
      <vt:lpstr>You should receive this message</vt:lpstr>
      <vt:lpstr>Open Outlook 2007</vt:lpstr>
      <vt:lpstr>Open Outlook 2010</vt:lpstr>
      <vt:lpstr>Open Outlook 2013</vt:lpstr>
      <vt:lpstr>Select Import from another program or file, then Next</vt:lpstr>
      <vt:lpstr>Select Comma Separated Values (Windows), then Next</vt:lpstr>
      <vt:lpstr>Choose Browse… to navigate to the .csv file you want to import, click Open to return to Import a File window, then select Next </vt:lpstr>
      <vt:lpstr>Choose Contacts as the destination folder, Click Next &gt;</vt:lpstr>
      <vt:lpstr>Click Finish to import the Address Book</vt:lpstr>
      <vt:lpstr>You will now see the contact in your contacts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michael.j.danberry</dc:creator>
  <cp:lastModifiedBy>Michael J. Danberry</cp:lastModifiedBy>
  <cp:revision>13</cp:revision>
  <dcterms:created xsi:type="dcterms:W3CDTF">2013-02-14T01:19:03Z</dcterms:created>
  <dcterms:modified xsi:type="dcterms:W3CDTF">2015-06-13T00:57:44Z</dcterms:modified>
</cp:coreProperties>
</file>